
<file path=[Content_Types].xml><?xml version="1.0" encoding="utf-8"?>
<Types xmlns="http://schemas.openxmlformats.org/package/2006/content-types">
  <Default Extension="bin" ContentType="application/vnd.openxmlformats-officedocument.oleObject"/>
  <Default Extension="doc" ContentType="application/msword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7" r:id="rId3"/>
    <p:sldId id="280" r:id="rId4"/>
    <p:sldId id="279" r:id="rId5"/>
    <p:sldId id="265" r:id="rId6"/>
    <p:sldId id="276" r:id="rId7"/>
    <p:sldId id="267" r:id="rId8"/>
    <p:sldId id="268" r:id="rId9"/>
    <p:sldId id="259" r:id="rId10"/>
    <p:sldId id="260" r:id="rId11"/>
    <p:sldId id="277" r:id="rId12"/>
    <p:sldId id="263" r:id="rId13"/>
    <p:sldId id="269" r:id="rId14"/>
    <p:sldId id="270" r:id="rId15"/>
    <p:sldId id="273" r:id="rId16"/>
    <p:sldId id="274" r:id="rId17"/>
    <p:sldId id="275" r:id="rId18"/>
    <p:sldId id="278" r:id="rId19"/>
    <p:sldId id="272" r:id="rId2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lan Ortiz Serra" userId="44049022-a937-4d85-b656-5830d5e9abf1" providerId="ADAL" clId="{C0F97AEA-7D4C-41C9-88F9-FE2DC2C08B50}"/>
    <pc:docChg chg="undo custSel modSld">
      <pc:chgData name="Allan Ortiz Serra" userId="44049022-a937-4d85-b656-5830d5e9abf1" providerId="ADAL" clId="{C0F97AEA-7D4C-41C9-88F9-FE2DC2C08B50}" dt="2026-09-15T17:02:26.690" v="112"/>
      <pc:docMkLst>
        <pc:docMk/>
      </pc:docMkLst>
      <pc:sldChg chg="addSp delSp modSp mod">
        <pc:chgData name="Allan Ortiz Serra" userId="44049022-a937-4d85-b656-5830d5e9abf1" providerId="ADAL" clId="{C0F97AEA-7D4C-41C9-88F9-FE2DC2C08B50}" dt="2026-09-15T17:02:26.690" v="112"/>
        <pc:sldMkLst>
          <pc:docMk/>
          <pc:sldMk cId="3616379636" sldId="278"/>
        </pc:sldMkLst>
        <pc:spChg chg="mod">
          <ac:chgData name="Allan Ortiz Serra" userId="44049022-a937-4d85-b656-5830d5e9abf1" providerId="ADAL" clId="{C0F97AEA-7D4C-41C9-88F9-FE2DC2C08B50}" dt="2026-09-15T16:14:57.935" v="91" actId="20577"/>
          <ac:spMkLst>
            <pc:docMk/>
            <pc:sldMk cId="3616379636" sldId="278"/>
            <ac:spMk id="2" creationId="{D607249D-181D-253E-A58D-A12DF64637AE}"/>
          </ac:spMkLst>
        </pc:spChg>
        <pc:graphicFrameChg chg="add mod">
          <ac:chgData name="Allan Ortiz Serra" userId="44049022-a937-4d85-b656-5830d5e9abf1" providerId="ADAL" clId="{C0F97AEA-7D4C-41C9-88F9-FE2DC2C08B50}" dt="2026-09-15T17:02:26.690" v="112"/>
          <ac:graphicFrameMkLst>
            <pc:docMk/>
            <pc:sldMk cId="3616379636" sldId="278"/>
            <ac:graphicFrameMk id="3" creationId="{C482BCD3-8B78-4E6A-B4B8-ED59CC8C5289}"/>
          </ac:graphicFrameMkLst>
        </pc:graphicFrameChg>
        <pc:graphicFrameChg chg="add mod">
          <ac:chgData name="Allan Ortiz Serra" userId="44049022-a937-4d85-b656-5830d5e9abf1" providerId="ADAL" clId="{C0F97AEA-7D4C-41C9-88F9-FE2DC2C08B50}" dt="2026-09-15T16:20:11.687" v="107"/>
          <ac:graphicFrameMkLst>
            <pc:docMk/>
            <pc:sldMk cId="3616379636" sldId="278"/>
            <ac:graphicFrameMk id="4" creationId="{05B2F62B-F81C-E74B-7275-3208A8FB0CDA}"/>
          </ac:graphicFrameMkLst>
        </pc:graphicFrameChg>
        <pc:graphicFrameChg chg="add mod">
          <ac:chgData name="Allan Ortiz Serra" userId="44049022-a937-4d85-b656-5830d5e9abf1" providerId="ADAL" clId="{C0F97AEA-7D4C-41C9-88F9-FE2DC2C08B50}" dt="2026-09-15T16:20:18.469" v="108"/>
          <ac:graphicFrameMkLst>
            <pc:docMk/>
            <pc:sldMk cId="3616379636" sldId="278"/>
            <ac:graphicFrameMk id="5" creationId="{0CE11575-3C65-A92F-C6A7-9D996D5D2F69}"/>
          </ac:graphicFrameMkLst>
        </pc:graphicFrameChg>
        <pc:graphicFrameChg chg="add mod">
          <ac:chgData name="Allan Ortiz Serra" userId="44049022-a937-4d85-b656-5830d5e9abf1" providerId="ADAL" clId="{C0F97AEA-7D4C-41C9-88F9-FE2DC2C08B50}" dt="2026-09-14T20:00:08.402" v="0"/>
          <ac:graphicFrameMkLst>
            <pc:docMk/>
            <pc:sldMk cId="3616379636" sldId="278"/>
            <ac:graphicFrameMk id="5" creationId="{8CDDB835-526C-3516-1EDA-5FAF44F7EBAB}"/>
          </ac:graphicFrameMkLst>
        </pc:graphicFrameChg>
        <pc:graphicFrameChg chg="add del mod">
          <ac:chgData name="Allan Ortiz Serra" userId="44049022-a937-4d85-b656-5830d5e9abf1" providerId="ADAL" clId="{C0F97AEA-7D4C-41C9-88F9-FE2DC2C08B50}" dt="2026-09-15T16:17:50.562" v="103" actId="478"/>
          <ac:graphicFrameMkLst>
            <pc:docMk/>
            <pc:sldMk cId="3616379636" sldId="278"/>
            <ac:graphicFrameMk id="6" creationId="{AA92BDA4-7BB1-67CE-FC2E-4050B0F5AFB3}"/>
          </ac:graphicFrameMkLst>
        </pc:graphicFrameChg>
        <pc:graphicFrameChg chg="add mod">
          <ac:chgData name="Allan Ortiz Serra" userId="44049022-a937-4d85-b656-5830d5e9abf1" providerId="ADAL" clId="{C0F97AEA-7D4C-41C9-88F9-FE2DC2C08B50}" dt="2026-09-14T20:02:04.731" v="1"/>
          <ac:graphicFrameMkLst>
            <pc:docMk/>
            <pc:sldMk cId="3616379636" sldId="278"/>
            <ac:graphicFrameMk id="6" creationId="{B7B20365-4962-5A33-519E-D9115802078C}"/>
          </ac:graphicFrameMkLst>
        </pc:graphicFrameChg>
        <pc:graphicFrameChg chg="add mod">
          <ac:chgData name="Allan Ortiz Serra" userId="44049022-a937-4d85-b656-5830d5e9abf1" providerId="ADAL" clId="{C0F97AEA-7D4C-41C9-88F9-FE2DC2C08B50}" dt="2026-09-15T16:14:40.087" v="55" actId="1035"/>
          <ac:graphicFrameMkLst>
            <pc:docMk/>
            <pc:sldMk cId="3616379636" sldId="278"/>
            <ac:graphicFrameMk id="7" creationId="{2CBD0A64-A598-9E97-C4A3-C7105A8B12FB}"/>
          </ac:graphicFrameMkLst>
        </pc:graphicFrameChg>
        <pc:graphicFrameChg chg="add mod">
          <ac:chgData name="Allan Ortiz Serra" userId="44049022-a937-4d85-b656-5830d5e9abf1" providerId="ADAL" clId="{C0F97AEA-7D4C-41C9-88F9-FE2DC2C08B50}" dt="2026-09-14T20:04:31.881" v="3"/>
          <ac:graphicFrameMkLst>
            <pc:docMk/>
            <pc:sldMk cId="3616379636" sldId="278"/>
            <ac:graphicFrameMk id="8" creationId="{68CA6A20-1D10-5DC9-6614-31151C0789DA}"/>
          </ac:graphicFrameMkLst>
        </pc:graphicFrameChg>
        <pc:graphicFrameChg chg="add mod">
          <ac:chgData name="Allan Ortiz Serra" userId="44049022-a937-4d85-b656-5830d5e9abf1" providerId="ADAL" clId="{C0F97AEA-7D4C-41C9-88F9-FE2DC2C08B50}" dt="2026-09-15T16:20:25.592" v="109"/>
          <ac:graphicFrameMkLst>
            <pc:docMk/>
            <pc:sldMk cId="3616379636" sldId="278"/>
            <ac:graphicFrameMk id="8" creationId="{DB9BF668-925A-0EE8-41E0-8C08D89EEF86}"/>
          </ac:graphicFrameMkLst>
        </pc:graphicFrameChg>
        <pc:graphicFrameChg chg="add mod">
          <ac:chgData name="Allan Ortiz Serra" userId="44049022-a937-4d85-b656-5830d5e9abf1" providerId="ADAL" clId="{C0F97AEA-7D4C-41C9-88F9-FE2DC2C08B50}" dt="2026-09-15T16:14:40.087" v="55" actId="1035"/>
          <ac:graphicFrameMkLst>
            <pc:docMk/>
            <pc:sldMk cId="3616379636" sldId="278"/>
            <ac:graphicFrameMk id="9" creationId="{44980807-6AD4-7427-045F-7262F3313B62}"/>
          </ac:graphicFrameMkLst>
        </pc:graphicFrameChg>
        <pc:graphicFrameChg chg="add mod">
          <ac:chgData name="Allan Ortiz Serra" userId="44049022-a937-4d85-b656-5830d5e9abf1" providerId="ADAL" clId="{C0F97AEA-7D4C-41C9-88F9-FE2DC2C08B50}" dt="2026-09-14T20:07:33.834" v="5"/>
          <ac:graphicFrameMkLst>
            <pc:docMk/>
            <pc:sldMk cId="3616379636" sldId="278"/>
            <ac:graphicFrameMk id="10" creationId="{C9C9E210-372D-D2FE-6D0D-A9E30BC4DA61}"/>
          </ac:graphicFrameMkLst>
        </pc:graphicFrameChg>
        <pc:graphicFrameChg chg="add mod">
          <ac:chgData name="Allan Ortiz Serra" userId="44049022-a937-4d85-b656-5830d5e9abf1" providerId="ADAL" clId="{C0F97AEA-7D4C-41C9-88F9-FE2DC2C08B50}" dt="2026-09-15T16:20:33.934" v="110"/>
          <ac:graphicFrameMkLst>
            <pc:docMk/>
            <pc:sldMk cId="3616379636" sldId="278"/>
            <ac:graphicFrameMk id="10" creationId="{CE3BD192-C5BE-2FA3-0526-C31977BDD65B}"/>
          </ac:graphicFrameMkLst>
        </pc:graphicFrameChg>
        <pc:graphicFrameChg chg="add mod">
          <ac:chgData name="Allan Ortiz Serra" userId="44049022-a937-4d85-b656-5830d5e9abf1" providerId="ADAL" clId="{C0F97AEA-7D4C-41C9-88F9-FE2DC2C08B50}" dt="2026-09-14T20:08:17.310" v="6"/>
          <ac:graphicFrameMkLst>
            <pc:docMk/>
            <pc:sldMk cId="3616379636" sldId="278"/>
            <ac:graphicFrameMk id="11" creationId="{E9EF9FB9-E9CF-94EF-A37F-5122DCD16B22}"/>
          </ac:graphicFrameMkLst>
        </pc:graphicFrameChg>
        <pc:graphicFrameChg chg="add mod">
          <ac:chgData name="Allan Ortiz Serra" userId="44049022-a937-4d85-b656-5830d5e9abf1" providerId="ADAL" clId="{C0F97AEA-7D4C-41C9-88F9-FE2DC2C08B50}" dt="2026-09-15T16:14:40.087" v="55" actId="1035"/>
          <ac:graphicFrameMkLst>
            <pc:docMk/>
            <pc:sldMk cId="3616379636" sldId="278"/>
            <ac:graphicFrameMk id="12" creationId="{303AA5D4-5624-ACEE-08F1-205433B4B385}"/>
          </ac:graphicFrameMkLst>
        </pc:graphicFrameChg>
        <pc:graphicFrameChg chg="add mod">
          <ac:chgData name="Allan Ortiz Serra" userId="44049022-a937-4d85-b656-5830d5e9abf1" providerId="ADAL" clId="{C0F97AEA-7D4C-41C9-88F9-FE2DC2C08B50}" dt="2026-09-15T16:14:40.087" v="55" actId="1035"/>
          <ac:graphicFrameMkLst>
            <pc:docMk/>
            <pc:sldMk cId="3616379636" sldId="278"/>
            <ac:graphicFrameMk id="13" creationId="{9CABDF22-5A08-C1DB-D498-F07C7517EF6B}"/>
          </ac:graphicFrameMkLst>
        </pc:graphicFrameChg>
        <pc:graphicFrameChg chg="add mod">
          <ac:chgData name="Allan Ortiz Serra" userId="44049022-a937-4d85-b656-5830d5e9abf1" providerId="ADAL" clId="{C0F97AEA-7D4C-41C9-88F9-FE2DC2C08B50}" dt="2026-09-15T16:15:38.696" v="95" actId="1076"/>
          <ac:graphicFrameMkLst>
            <pc:docMk/>
            <pc:sldMk cId="3616379636" sldId="278"/>
            <ac:graphicFrameMk id="14" creationId="{5259860D-C970-B9A8-249B-CAEB92C2BC0E}"/>
          </ac:graphicFrameMkLst>
        </pc:graphicFrameChg>
        <pc:graphicFrameChg chg="add mod">
          <ac:chgData name="Allan Ortiz Serra" userId="44049022-a937-4d85-b656-5830d5e9abf1" providerId="ADAL" clId="{C0F97AEA-7D4C-41C9-88F9-FE2DC2C08B50}" dt="2026-09-15T16:14:40.087" v="55" actId="1035"/>
          <ac:graphicFrameMkLst>
            <pc:docMk/>
            <pc:sldMk cId="3616379636" sldId="278"/>
            <ac:graphicFrameMk id="15" creationId="{C5E6F4AF-2C68-78F4-71A1-B757D69C414A}"/>
          </ac:graphicFrameMkLst>
        </pc:graphicFrameChg>
        <pc:graphicFrameChg chg="add mod">
          <ac:chgData name="Allan Ortiz Serra" userId="44049022-a937-4d85-b656-5830d5e9abf1" providerId="ADAL" clId="{C0F97AEA-7D4C-41C9-88F9-FE2DC2C08B50}" dt="2026-09-15T16:14:40.087" v="55" actId="1035"/>
          <ac:graphicFrameMkLst>
            <pc:docMk/>
            <pc:sldMk cId="3616379636" sldId="278"/>
            <ac:graphicFrameMk id="16" creationId="{32182EDA-36C2-6A13-E423-CA3D2D24156A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6ACA-73A9-4486-B18C-C85D0A4D43BF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402B0-3A8E-419D-AFDD-24221FD85D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9825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6ACA-73A9-4486-B18C-C85D0A4D43BF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402B0-3A8E-419D-AFDD-24221FD85D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1451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6ACA-73A9-4486-B18C-C85D0A4D43BF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402B0-3A8E-419D-AFDD-24221FD85D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3123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6ACA-73A9-4486-B18C-C85D0A4D43BF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402B0-3A8E-419D-AFDD-24221FD85D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2187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6ACA-73A9-4486-B18C-C85D0A4D43BF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402B0-3A8E-419D-AFDD-24221FD85D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3850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6ACA-73A9-4486-B18C-C85D0A4D43BF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402B0-3A8E-419D-AFDD-24221FD85D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9715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6ACA-73A9-4486-B18C-C85D0A4D43BF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402B0-3A8E-419D-AFDD-24221FD85D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6793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6ACA-73A9-4486-B18C-C85D0A4D43BF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402B0-3A8E-419D-AFDD-24221FD85D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1657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6ACA-73A9-4486-B18C-C85D0A4D43BF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402B0-3A8E-419D-AFDD-24221FD85D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5444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6ACA-73A9-4486-B18C-C85D0A4D43BF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402B0-3A8E-419D-AFDD-24221FD85D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0521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76ACA-73A9-4486-B18C-C85D0A4D43BF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402B0-3A8E-419D-AFDD-24221FD85D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4338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/>
          <p:cNvCxnSpPr/>
          <p:nvPr userDrawn="1"/>
        </p:nvCxnSpPr>
        <p:spPr>
          <a:xfrm>
            <a:off x="0" y="995363"/>
            <a:ext cx="7199313" cy="1587"/>
          </a:xfrm>
          <a:prstGeom prst="line">
            <a:avLst/>
          </a:prstGeom>
          <a:ln>
            <a:solidFill>
              <a:srgbClr val="B97D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9" descr="rodap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6237288"/>
            <a:ext cx="1655762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313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465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76ACA-73A9-4486-B18C-C85D0A4D43BF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402B0-3A8E-419D-AFDD-24221FD85D1A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2C18596-B2A2-A011-C586-14834D69D9E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57340"/>
            <a:ext cx="34702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9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Classificado como Informação Geral | Labeled as General Information</a:t>
            </a:r>
          </a:p>
        </p:txBody>
      </p:sp>
    </p:spTree>
    <p:extLst>
      <p:ext uri="{BB962C8B-B14F-4D97-AF65-F5344CB8AC3E}">
        <p14:creationId xmlns:p14="http://schemas.microsoft.com/office/powerpoint/2010/main" val="398118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kiomarine.com.br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13" Type="http://schemas.openxmlformats.org/officeDocument/2006/relationships/package" Target="../embeddings/Microsoft_Word_Document.docx"/><Relationship Id="rId18" Type="http://schemas.openxmlformats.org/officeDocument/2006/relationships/image" Target="../media/image26.emf"/><Relationship Id="rId26" Type="http://schemas.openxmlformats.org/officeDocument/2006/relationships/image" Target="../media/image30.e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Microsoft_Word_97_-_2003_Document3.doc"/><Relationship Id="rId7" Type="http://schemas.openxmlformats.org/officeDocument/2006/relationships/oleObject" Target="../embeddings/oleObject3.bin"/><Relationship Id="rId12" Type="http://schemas.openxmlformats.org/officeDocument/2006/relationships/image" Target="../media/image23.emf"/><Relationship Id="rId17" Type="http://schemas.openxmlformats.org/officeDocument/2006/relationships/oleObject" Target="../embeddings/Microsoft_Word_97_-_2003_Document1.doc"/><Relationship Id="rId25" Type="http://schemas.openxmlformats.org/officeDocument/2006/relationships/oleObject" Target="../embeddings/Microsoft_Word_97_-_2003_Document5.doc"/><Relationship Id="rId2" Type="http://schemas.openxmlformats.org/officeDocument/2006/relationships/hyperlink" Target="https://www.tokiomarine.com.br/sinistro/seguro-de-vida/" TargetMode="External"/><Relationship Id="rId16" Type="http://schemas.openxmlformats.org/officeDocument/2006/relationships/image" Target="../media/image25.emf"/><Relationship Id="rId20" Type="http://schemas.openxmlformats.org/officeDocument/2006/relationships/image" Target="../media/image27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emf"/><Relationship Id="rId11" Type="http://schemas.openxmlformats.org/officeDocument/2006/relationships/oleObject" Target="../embeddings/Microsoft_Word_97_-_2003_Document.doc"/><Relationship Id="rId24" Type="http://schemas.openxmlformats.org/officeDocument/2006/relationships/image" Target="../media/image29.e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5.bin"/><Relationship Id="rId23" Type="http://schemas.openxmlformats.org/officeDocument/2006/relationships/oleObject" Target="../embeddings/Microsoft_Word_97_-_2003_Document4.doc"/><Relationship Id="rId10" Type="http://schemas.openxmlformats.org/officeDocument/2006/relationships/image" Target="../media/image22.emf"/><Relationship Id="rId19" Type="http://schemas.openxmlformats.org/officeDocument/2006/relationships/oleObject" Target="../embeddings/Microsoft_Word_97_-_2003_Document2.doc"/><Relationship Id="rId4" Type="http://schemas.openxmlformats.org/officeDocument/2006/relationships/image" Target="../media/image19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24.emf"/><Relationship Id="rId22" Type="http://schemas.openxmlformats.org/officeDocument/2006/relationships/image" Target="../media/image2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kiomarine.com.br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de cantos arredondados 6"/>
          <p:cNvSpPr/>
          <p:nvPr/>
        </p:nvSpPr>
        <p:spPr>
          <a:xfrm>
            <a:off x="827088" y="4581525"/>
            <a:ext cx="8640762" cy="1584325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61925"/>
            <a:ext cx="22669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827088" y="4551263"/>
            <a:ext cx="8316912" cy="14700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3200" dirty="0"/>
              <a:t>Manual de Envio de documentos</a:t>
            </a:r>
          </a:p>
        </p:txBody>
      </p:sp>
      <p:sp>
        <p:nvSpPr>
          <p:cNvPr id="9" name="Subtítulo 2"/>
          <p:cNvSpPr txBox="1">
            <a:spLocks/>
          </p:cNvSpPr>
          <p:nvPr/>
        </p:nvSpPr>
        <p:spPr>
          <a:xfrm>
            <a:off x="1371600" y="5609456"/>
            <a:ext cx="6400800" cy="91588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/>
              <a:t>Portal Web – Sinistro Vida</a:t>
            </a:r>
          </a:p>
        </p:txBody>
      </p:sp>
    </p:spTree>
    <p:extLst>
      <p:ext uri="{BB962C8B-B14F-4D97-AF65-F5344CB8AC3E}">
        <p14:creationId xmlns:p14="http://schemas.microsoft.com/office/powerpoint/2010/main" val="1960177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59508B0-8E51-2B3E-9DCD-B216130F3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40" y="2420888"/>
            <a:ext cx="7452320" cy="3301297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755576" y="444371"/>
            <a:ext cx="61532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sng" dirty="0"/>
              <a:t>Tela inicial da pagina da Tokio Marine</a:t>
            </a:r>
          </a:p>
          <a:p>
            <a:endParaRPr lang="pt-BR" u="sng" dirty="0"/>
          </a:p>
          <a:p>
            <a:r>
              <a:rPr lang="pt-BR" u="sng" dirty="0">
                <a:hlinkClick r:id="rId3"/>
              </a:rPr>
              <a:t>https://www.tokiomarine.com.br/</a:t>
            </a:r>
            <a:endParaRPr lang="pt-BR" u="sng" dirty="0"/>
          </a:p>
          <a:p>
            <a:endParaRPr lang="pt-BR" u="sng" dirty="0"/>
          </a:p>
          <a:p>
            <a:r>
              <a:rPr lang="pt-BR" u="sng" dirty="0"/>
              <a:t>Entrar pela opção AREA DO CLIENTE (SEM LOGIN)</a:t>
            </a:r>
          </a:p>
          <a:p>
            <a:endParaRPr lang="pt-BR" u="sng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0" y="87313"/>
            <a:ext cx="2095500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eta para a direita 19">
            <a:extLst>
              <a:ext uri="{FF2B5EF4-FFF2-40B4-BE49-F238E27FC236}">
                <a16:creationId xmlns:a16="http://schemas.microsoft.com/office/drawing/2014/main" id="{A3CCB446-C378-AE64-DE20-D182027F417C}"/>
              </a:ext>
            </a:extLst>
          </p:cNvPr>
          <p:cNvSpPr/>
          <p:nvPr/>
        </p:nvSpPr>
        <p:spPr>
          <a:xfrm rot="2303564">
            <a:off x="5375811" y="2542826"/>
            <a:ext cx="725688" cy="290413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3867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6DEF059-F41B-B523-291E-7C26C7FCB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55" y="1698737"/>
            <a:ext cx="8052690" cy="381849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00744A3-14B1-8180-F451-7285F46C4241}"/>
              </a:ext>
            </a:extLst>
          </p:cNvPr>
          <p:cNvSpPr txBox="1"/>
          <p:nvPr/>
        </p:nvSpPr>
        <p:spPr>
          <a:xfrm>
            <a:off x="971600" y="404664"/>
            <a:ext cx="6984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Escolher uma das opções: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/>
              <a:t>Registrar Sinistro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/>
              <a:t>Acompanhar Sinistro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42A4CAC3-55B7-D69B-C3F7-AA8F1F162807}"/>
              </a:ext>
            </a:extLst>
          </p:cNvPr>
          <p:cNvSpPr/>
          <p:nvPr/>
        </p:nvSpPr>
        <p:spPr>
          <a:xfrm>
            <a:off x="3297560" y="4725144"/>
            <a:ext cx="914400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8AAD06C9-C4F9-2E2B-7067-3128E1ACEA1F}"/>
              </a:ext>
            </a:extLst>
          </p:cNvPr>
          <p:cNvSpPr/>
          <p:nvPr/>
        </p:nvSpPr>
        <p:spPr>
          <a:xfrm>
            <a:off x="4932040" y="4725144"/>
            <a:ext cx="986405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4990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2E9ABEB-8809-C3C5-2065-F87EA3AC044F}"/>
              </a:ext>
            </a:extLst>
          </p:cNvPr>
          <p:cNvSpPr txBox="1"/>
          <p:nvPr/>
        </p:nvSpPr>
        <p:spPr>
          <a:xfrm>
            <a:off x="1187623" y="620688"/>
            <a:ext cx="65317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Para produtos da carteira de Pessoas escolher apenas a opção Vida </a:t>
            </a:r>
            <a:r>
              <a:rPr lang="pt-BR" sz="1200" b="1" dirty="0"/>
              <a:t>Importante: coberturas de vida em outros ramos devem ser registrados em seus ramos originários, como Condomínio, Habitacional, APP Auto, RC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0FD1EF4-7D48-7C6B-E71C-E88F04A8A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1513086"/>
            <a:ext cx="3487407" cy="4220170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C87C4135-5021-ADAC-7452-807CCA08F9FB}"/>
              </a:ext>
            </a:extLst>
          </p:cNvPr>
          <p:cNvSpPr/>
          <p:nvPr/>
        </p:nvSpPr>
        <p:spPr>
          <a:xfrm>
            <a:off x="4114800" y="4581128"/>
            <a:ext cx="914400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522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755576" y="332655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sng" dirty="0"/>
              <a:t>ABERTURA DE SINISTRO:</a:t>
            </a:r>
          </a:p>
          <a:p>
            <a:r>
              <a:rPr lang="pt-BR" dirty="0"/>
              <a:t>Preencher todos os campos do aviso e avançar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0" y="87313"/>
            <a:ext cx="2095500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6D08D68-3A7B-272B-3D9D-29618F38E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256" y="1340769"/>
            <a:ext cx="6802740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007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3BA7B4B-4B63-D83B-D4AD-1FF8F654E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563138"/>
            <a:ext cx="6192688" cy="531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086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755576" y="332656"/>
            <a:ext cx="777686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sng" dirty="0"/>
              <a:t>Confirmar a finalização do aviso.</a:t>
            </a:r>
          </a:p>
          <a:p>
            <a:endParaRPr lang="pt-BR" u="sng" dirty="0"/>
          </a:p>
          <a:p>
            <a:r>
              <a:rPr lang="pt-BR" sz="1600" i="1" dirty="0"/>
              <a:t>OBS: Após salvar, sistema irá gerar o nº do aviso e encaminhar no e-mail informado a relação de documentos necessários da analise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0" y="87313"/>
            <a:ext cx="2095500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7892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55575" y="478413"/>
            <a:ext cx="7936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Para acompanhar um aviso já registrado, enviar documentos ou registrar um Fale com Analista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0" y="87313"/>
            <a:ext cx="2095500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77EF541-4FF3-3998-3EB5-0831683B6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1772816"/>
            <a:ext cx="4344006" cy="4143953"/>
          </a:xfrm>
          <a:prstGeom prst="rect">
            <a:avLst/>
          </a:prstGeom>
        </p:spPr>
      </p:pic>
      <p:sp>
        <p:nvSpPr>
          <p:cNvPr id="7" name="Seta para a esquerda 6">
            <a:extLst>
              <a:ext uri="{FF2B5EF4-FFF2-40B4-BE49-F238E27FC236}">
                <a16:creationId xmlns:a16="http://schemas.microsoft.com/office/drawing/2014/main" id="{EBBA39EF-4ABF-7BDD-DF7D-919805FC0A0E}"/>
              </a:ext>
            </a:extLst>
          </p:cNvPr>
          <p:cNvSpPr/>
          <p:nvPr/>
        </p:nvSpPr>
        <p:spPr>
          <a:xfrm>
            <a:off x="5004048" y="5013176"/>
            <a:ext cx="432048" cy="26860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647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/>
          <p:cNvSpPr txBox="1"/>
          <p:nvPr/>
        </p:nvSpPr>
        <p:spPr>
          <a:xfrm>
            <a:off x="827584" y="47667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Campos obrigatórios de busca: 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2483768" y="5949280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sng" dirty="0" err="1"/>
              <a:t>Obs</a:t>
            </a:r>
            <a:r>
              <a:rPr lang="pt-BR" u="sng" dirty="0"/>
              <a:t>: Informar sempre a e chaves (CPF do sinistrado + nº do aviso)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0" y="87313"/>
            <a:ext cx="2095500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781" y="1525096"/>
            <a:ext cx="7488832" cy="4056451"/>
          </a:xfrm>
          <a:prstGeom prst="rect">
            <a:avLst/>
          </a:prstGeom>
        </p:spPr>
      </p:pic>
      <p:sp>
        <p:nvSpPr>
          <p:cNvPr id="18" name="Seta para a direita 17"/>
          <p:cNvSpPr/>
          <p:nvPr/>
        </p:nvSpPr>
        <p:spPr>
          <a:xfrm>
            <a:off x="1691680" y="4135269"/>
            <a:ext cx="834392" cy="229836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Seta para a direita 18"/>
          <p:cNvSpPr/>
          <p:nvPr/>
        </p:nvSpPr>
        <p:spPr>
          <a:xfrm>
            <a:off x="1721384" y="4425681"/>
            <a:ext cx="834392" cy="227455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0" name="Seta para a direita 19"/>
          <p:cNvSpPr/>
          <p:nvPr/>
        </p:nvSpPr>
        <p:spPr>
          <a:xfrm rot="2303564">
            <a:off x="2898484" y="3622947"/>
            <a:ext cx="725688" cy="290413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583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646113"/>
            <a:ext cx="7123113" cy="556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eta para a direita 2"/>
          <p:cNvSpPr/>
          <p:nvPr/>
        </p:nvSpPr>
        <p:spPr>
          <a:xfrm>
            <a:off x="35496" y="4866779"/>
            <a:ext cx="978408" cy="290413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0" y="87313"/>
            <a:ext cx="2095500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8106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191EFD0-9256-642C-D79B-3374AC039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220" y="2348879"/>
            <a:ext cx="7799560" cy="345638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EB73164-FA2E-379C-7541-F286E46A4148}"/>
              </a:ext>
            </a:extLst>
          </p:cNvPr>
          <p:cNvSpPr txBox="1"/>
          <p:nvPr/>
        </p:nvSpPr>
        <p:spPr>
          <a:xfrm>
            <a:off x="827584" y="836712"/>
            <a:ext cx="781694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dirty="0"/>
              <a:t>Para duvidas pontuais sobre determinado processo você poderá acessar </a:t>
            </a:r>
          </a:p>
          <a:p>
            <a:pPr algn="just"/>
            <a:r>
              <a:rPr lang="pt-BR" dirty="0"/>
              <a:t>diretamente o analista pela opção Fale com Analista.</a:t>
            </a:r>
          </a:p>
          <a:p>
            <a:pPr algn="just"/>
            <a:r>
              <a:rPr lang="pt-BR" b="1" dirty="0"/>
              <a:t>ATENÇÃO</a:t>
            </a:r>
            <a:r>
              <a:rPr lang="pt-BR" dirty="0"/>
              <a:t>: não é uma ferramenta de “chat”, o analista dará retorno por e-mail em</a:t>
            </a:r>
          </a:p>
          <a:p>
            <a:pPr algn="just"/>
            <a:r>
              <a:rPr lang="pt-BR" dirty="0"/>
              <a:t>até 8 horas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222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13" y="750888"/>
            <a:ext cx="7115175" cy="536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115616" y="188640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Reclamante preenche todos os campos e clica em enviar.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111749" y="6165304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/>
              <a:t>Analista recebe através do sistema e retorna ao reclamante por e-mail ou telefone. </a:t>
            </a:r>
            <a:r>
              <a:rPr lang="pt-BR" sz="1400" dirty="0" err="1"/>
              <a:t>Historico</a:t>
            </a:r>
            <a:r>
              <a:rPr lang="pt-BR" sz="1400" dirty="0"/>
              <a:t> também ficará registrado</a:t>
            </a:r>
          </a:p>
        </p:txBody>
      </p:sp>
      <p:sp>
        <p:nvSpPr>
          <p:cNvPr id="5" name="Seta para a direita 4"/>
          <p:cNvSpPr/>
          <p:nvPr/>
        </p:nvSpPr>
        <p:spPr>
          <a:xfrm>
            <a:off x="4082796" y="3068960"/>
            <a:ext cx="978408" cy="290413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0" y="87313"/>
            <a:ext cx="2095500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829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115616" y="406405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Nesta página de consulta, também é possível indexar os documentos de sinistro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0" y="87313"/>
            <a:ext cx="2095500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0B9BE9A-EC0B-01E4-1076-A508D747E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20" y="1700807"/>
            <a:ext cx="8124542" cy="3600401"/>
          </a:xfrm>
          <a:prstGeom prst="rect">
            <a:avLst/>
          </a:prstGeom>
        </p:spPr>
      </p:pic>
      <p:sp>
        <p:nvSpPr>
          <p:cNvPr id="8" name="Seta para a esquerda 3">
            <a:extLst>
              <a:ext uri="{FF2B5EF4-FFF2-40B4-BE49-F238E27FC236}">
                <a16:creationId xmlns:a16="http://schemas.microsoft.com/office/drawing/2014/main" id="{ED52385F-E47E-9855-7E30-F8852932F8E4}"/>
              </a:ext>
            </a:extLst>
          </p:cNvPr>
          <p:cNvSpPr/>
          <p:nvPr/>
        </p:nvSpPr>
        <p:spPr>
          <a:xfrm>
            <a:off x="5203870" y="4960592"/>
            <a:ext cx="648072" cy="340616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079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115616" y="188640"/>
            <a:ext cx="734481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Selecionar os documentos e enviar.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Aqui também fica a informação dos documentos recebidos, validados, rejeitados e pendentes.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600" u="sng" dirty="0"/>
              <a:t>OBS: Em caso de necessidade, a Seguradora poderá solicitar a via original de algum documento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0" y="87313"/>
            <a:ext cx="2095500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844824"/>
            <a:ext cx="8317662" cy="4505400"/>
          </a:xfrm>
          <a:prstGeom prst="rect">
            <a:avLst/>
          </a:prstGeom>
        </p:spPr>
      </p:pic>
      <p:sp>
        <p:nvSpPr>
          <p:cNvPr id="6" name="Seta para a esquerda 5"/>
          <p:cNvSpPr/>
          <p:nvPr/>
        </p:nvSpPr>
        <p:spPr>
          <a:xfrm>
            <a:off x="1187624" y="5301208"/>
            <a:ext cx="648072" cy="340616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459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196752"/>
            <a:ext cx="8375084" cy="4536504"/>
          </a:xfrm>
          <a:prstGeom prst="rect">
            <a:avLst/>
          </a:prstGeom>
        </p:spPr>
      </p:pic>
      <p:sp>
        <p:nvSpPr>
          <p:cNvPr id="3" name="Seta para a esquerda 2"/>
          <p:cNvSpPr/>
          <p:nvPr/>
        </p:nvSpPr>
        <p:spPr>
          <a:xfrm rot="16200000">
            <a:off x="1609960" y="1782528"/>
            <a:ext cx="648072" cy="340616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27584" y="404664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Vá em Adicionar documentos e escolha o arquivo</a:t>
            </a:r>
          </a:p>
        </p:txBody>
      </p:sp>
    </p:spTree>
    <p:extLst>
      <p:ext uri="{BB962C8B-B14F-4D97-AF65-F5344CB8AC3E}">
        <p14:creationId xmlns:p14="http://schemas.microsoft.com/office/powerpoint/2010/main" val="339990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340768"/>
            <a:ext cx="7516327" cy="4227934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971600" y="62068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Basta “clicar” em cima do arquivo que deseja adicionar, que o sistema já carrega para a tela de envio</a:t>
            </a:r>
          </a:p>
        </p:txBody>
      </p:sp>
    </p:spTree>
    <p:extLst>
      <p:ext uri="{BB962C8B-B14F-4D97-AF65-F5344CB8AC3E}">
        <p14:creationId xmlns:p14="http://schemas.microsoft.com/office/powerpoint/2010/main" val="217163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878795"/>
            <a:ext cx="8280920" cy="4485498"/>
          </a:xfrm>
          <a:prstGeom prst="rect">
            <a:avLst/>
          </a:prstGeom>
        </p:spPr>
      </p:pic>
      <p:sp>
        <p:nvSpPr>
          <p:cNvPr id="4" name="Seta para a esquerda 3"/>
          <p:cNvSpPr/>
          <p:nvPr/>
        </p:nvSpPr>
        <p:spPr>
          <a:xfrm>
            <a:off x="2267744" y="2420888"/>
            <a:ext cx="648072" cy="340616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55576" y="5733256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Para finalizar, clique em Enviar Documentos.</a:t>
            </a:r>
          </a:p>
          <a:p>
            <a:r>
              <a:rPr lang="pt-BR" b="1" u="sng" dirty="0"/>
              <a:t>Não</a:t>
            </a:r>
            <a:r>
              <a:rPr lang="pt-BR" dirty="0"/>
              <a:t> é necessário registrar Fale com Analista para avisar sobre envio, pois sistema gera automaticamente fila de analise.</a:t>
            </a:r>
          </a:p>
        </p:txBody>
      </p:sp>
    </p:spTree>
    <p:extLst>
      <p:ext uri="{BB962C8B-B14F-4D97-AF65-F5344CB8AC3E}">
        <p14:creationId xmlns:p14="http://schemas.microsoft.com/office/powerpoint/2010/main" val="107984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607249D-181D-253E-A58D-A12DF64637AE}"/>
              </a:ext>
            </a:extLst>
          </p:cNvPr>
          <p:cNvSpPr txBox="1"/>
          <p:nvPr/>
        </p:nvSpPr>
        <p:spPr>
          <a:xfrm>
            <a:off x="251520" y="836713"/>
            <a:ext cx="8280919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Principais modelos de Formulários: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Formulários - Relatórios Médicos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Relação de documentos por cobertura:</a:t>
            </a:r>
          </a:p>
          <a:p>
            <a:endParaRPr lang="pt-BR" dirty="0"/>
          </a:p>
          <a:p>
            <a:r>
              <a:rPr lang="pt-BR" sz="1400" dirty="0">
                <a:hlinkClick r:id="rId2"/>
              </a:rPr>
              <a:t>https://www.tokiomarine.com.br/sinistro/seguro-de-vida/</a:t>
            </a:r>
            <a:endParaRPr lang="pt-BR" sz="1400" dirty="0"/>
          </a:p>
          <a:p>
            <a:endParaRPr lang="pt-BR" dirty="0"/>
          </a:p>
          <a:p>
            <a:endParaRPr lang="pt-BR" dirty="0"/>
          </a:p>
        </p:txBody>
      </p: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2CBD0A64-A598-9E97-C4A3-C7105A8B12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9284022"/>
              </p:ext>
            </p:extLst>
          </p:nvPr>
        </p:nvGraphicFramePr>
        <p:xfrm>
          <a:off x="3018536" y="212723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3" imgW="914570" imgH="771690" progId="Word.Document.8">
                  <p:embed/>
                </p:oleObj>
              </mc:Choice>
              <mc:Fallback>
                <p:oleObj name="Document" showAsIcon="1" r:id="rId3" imgW="914570" imgH="771690" progId="Word.Document.8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2CBD0A64-A598-9E97-C4A3-C7105A8B12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18536" y="212723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>
            <a:extLst>
              <a:ext uri="{FF2B5EF4-FFF2-40B4-BE49-F238E27FC236}">
                <a16:creationId xmlns:a16="http://schemas.microsoft.com/office/drawing/2014/main" id="{44980807-6AD4-7427-045F-7262F3313B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4121033"/>
              </p:ext>
            </p:extLst>
          </p:nvPr>
        </p:nvGraphicFramePr>
        <p:xfrm>
          <a:off x="1917199" y="126939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5" imgW="914570" imgH="771690" progId="Word.Document.8">
                  <p:embed/>
                </p:oleObj>
              </mc:Choice>
              <mc:Fallback>
                <p:oleObj name="Document" showAsIcon="1" r:id="rId5" imgW="914570" imgH="771690" progId="Word.Document.8">
                  <p:embed/>
                  <p:pic>
                    <p:nvPicPr>
                      <p:cNvPr id="9" name="Objeto 8">
                        <a:extLst>
                          <a:ext uri="{FF2B5EF4-FFF2-40B4-BE49-F238E27FC236}">
                            <a16:creationId xmlns:a16="http://schemas.microsoft.com/office/drawing/2014/main" id="{44980807-6AD4-7427-045F-7262F3313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17199" y="126939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>
            <a:extLst>
              <a:ext uri="{FF2B5EF4-FFF2-40B4-BE49-F238E27FC236}">
                <a16:creationId xmlns:a16="http://schemas.microsoft.com/office/drawing/2014/main" id="{303AA5D4-5624-ACEE-08F1-205433B4B3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2962598"/>
              </p:ext>
            </p:extLst>
          </p:nvPr>
        </p:nvGraphicFramePr>
        <p:xfrm>
          <a:off x="3003289" y="126876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7" imgW="914570" imgH="771690" progId="Word.Document.8">
                  <p:embed/>
                </p:oleObj>
              </mc:Choice>
              <mc:Fallback>
                <p:oleObj name="Document" showAsIcon="1" r:id="rId7" imgW="914570" imgH="771690" progId="Word.Document.8">
                  <p:embed/>
                  <p:pic>
                    <p:nvPicPr>
                      <p:cNvPr id="12" name="Objeto 11">
                        <a:extLst>
                          <a:ext uri="{FF2B5EF4-FFF2-40B4-BE49-F238E27FC236}">
                            <a16:creationId xmlns:a16="http://schemas.microsoft.com/office/drawing/2014/main" id="{303AA5D4-5624-ACEE-08F1-205433B4B3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03289" y="126876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>
            <a:extLst>
              <a:ext uri="{FF2B5EF4-FFF2-40B4-BE49-F238E27FC236}">
                <a16:creationId xmlns:a16="http://schemas.microsoft.com/office/drawing/2014/main" id="{9CABDF22-5A08-C1DB-D498-F07C7517EF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30146"/>
              </p:ext>
            </p:extLst>
          </p:nvPr>
        </p:nvGraphicFramePr>
        <p:xfrm>
          <a:off x="4112793" y="126876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9" imgW="914570" imgH="771690" progId="Word.Document.8">
                  <p:embed/>
                </p:oleObj>
              </mc:Choice>
              <mc:Fallback>
                <p:oleObj name="Document" showAsIcon="1" r:id="rId9" imgW="914570" imgH="771690" progId="Word.Document.8">
                  <p:embed/>
                  <p:pic>
                    <p:nvPicPr>
                      <p:cNvPr id="13" name="Objeto 12">
                        <a:extLst>
                          <a:ext uri="{FF2B5EF4-FFF2-40B4-BE49-F238E27FC236}">
                            <a16:creationId xmlns:a16="http://schemas.microsoft.com/office/drawing/2014/main" id="{9CABDF22-5A08-C1DB-D498-F07C7517EF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12793" y="1268761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5259860D-C970-B9A8-249B-CAEB92C2BC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6243754"/>
              </p:ext>
            </p:extLst>
          </p:nvPr>
        </p:nvGraphicFramePr>
        <p:xfrm>
          <a:off x="796197" y="204028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11" imgW="914570" imgH="771690" progId="Word.Document.8">
                  <p:embed/>
                </p:oleObj>
              </mc:Choice>
              <mc:Fallback>
                <p:oleObj name="Document" showAsIcon="1" r:id="rId11" imgW="914570" imgH="771690" progId="Word.Document.8">
                  <p:embed/>
                  <p:pic>
                    <p:nvPicPr>
                      <p:cNvPr id="14" name="Objeto 13">
                        <a:extLst>
                          <a:ext uri="{FF2B5EF4-FFF2-40B4-BE49-F238E27FC236}">
                            <a16:creationId xmlns:a16="http://schemas.microsoft.com/office/drawing/2014/main" id="{5259860D-C970-B9A8-249B-CAEB92C2BC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96197" y="204028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o 14">
            <a:extLst>
              <a:ext uri="{FF2B5EF4-FFF2-40B4-BE49-F238E27FC236}">
                <a16:creationId xmlns:a16="http://schemas.microsoft.com/office/drawing/2014/main" id="{C5E6F4AF-2C68-78F4-71A1-B757D69C41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3212122"/>
              </p:ext>
            </p:extLst>
          </p:nvPr>
        </p:nvGraphicFramePr>
        <p:xfrm>
          <a:off x="1903959" y="207290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13" imgW="914570" imgH="771690" progId="Word.Document.12">
                  <p:embed/>
                </p:oleObj>
              </mc:Choice>
              <mc:Fallback>
                <p:oleObj name="Document" showAsIcon="1" r:id="rId13" imgW="914570" imgH="771690" progId="Word.Document.12">
                  <p:embed/>
                  <p:pic>
                    <p:nvPicPr>
                      <p:cNvPr id="15" name="Objeto 14">
                        <a:extLst>
                          <a:ext uri="{FF2B5EF4-FFF2-40B4-BE49-F238E27FC236}">
                            <a16:creationId xmlns:a16="http://schemas.microsoft.com/office/drawing/2014/main" id="{C5E6F4AF-2C68-78F4-71A1-B757D69C414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903959" y="207290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o 15">
            <a:extLst>
              <a:ext uri="{FF2B5EF4-FFF2-40B4-BE49-F238E27FC236}">
                <a16:creationId xmlns:a16="http://schemas.microsoft.com/office/drawing/2014/main" id="{32182EDA-36C2-6A13-E423-CA3D2D2415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0647280"/>
              </p:ext>
            </p:extLst>
          </p:nvPr>
        </p:nvGraphicFramePr>
        <p:xfrm>
          <a:off x="4099507" y="207290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15" imgW="914570" imgH="771690" progId="Word.Document.8">
                  <p:embed/>
                </p:oleObj>
              </mc:Choice>
              <mc:Fallback>
                <p:oleObj name="Document" showAsIcon="1" r:id="rId15" imgW="914570" imgH="771690" progId="Word.Document.8">
                  <p:embed/>
                  <p:pic>
                    <p:nvPicPr>
                      <p:cNvPr id="16" name="Objeto 15">
                        <a:extLst>
                          <a:ext uri="{FF2B5EF4-FFF2-40B4-BE49-F238E27FC236}">
                            <a16:creationId xmlns:a16="http://schemas.microsoft.com/office/drawing/2014/main" id="{32182EDA-36C2-6A13-E423-CA3D2D2415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099507" y="207290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C482BCD3-8B78-4E6A-B4B8-ED59CC8C52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4219464"/>
              </p:ext>
            </p:extLst>
          </p:nvPr>
        </p:nvGraphicFramePr>
        <p:xfrm>
          <a:off x="807695" y="130137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17" imgW="914570" imgH="771690" progId="Word.Document.8">
                  <p:embed/>
                </p:oleObj>
              </mc:Choice>
              <mc:Fallback>
                <p:oleObj name="Document" showAsIcon="1" r:id="rId17" imgW="914570" imgH="771690" progId="Word.Document.8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C482BCD3-8B78-4E6A-B4B8-ED59CC8C52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07695" y="130137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05B2F62B-F81C-E74B-7275-3208A8FB0C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0474771"/>
              </p:ext>
            </p:extLst>
          </p:nvPr>
        </p:nvGraphicFramePr>
        <p:xfrm>
          <a:off x="807695" y="371592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19" imgW="914570" imgH="771690" progId="Word.Document.8">
                  <p:embed/>
                </p:oleObj>
              </mc:Choice>
              <mc:Fallback>
                <p:oleObj name="Document" showAsIcon="1" r:id="rId19" imgW="914570" imgH="771690" progId="Word.Document.8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05B2F62B-F81C-E74B-7275-3208A8FB0C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07695" y="371592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0CE11575-3C65-A92F-C6A7-9D996D5D2F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4441241"/>
              </p:ext>
            </p:extLst>
          </p:nvPr>
        </p:nvGraphicFramePr>
        <p:xfrm>
          <a:off x="1903959" y="369993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21" imgW="914570" imgH="771690" progId="Word.Document.8">
                  <p:embed/>
                </p:oleObj>
              </mc:Choice>
              <mc:Fallback>
                <p:oleObj name="Document" showAsIcon="1" r:id="rId21" imgW="914570" imgH="771690" progId="Word.Document.8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0CE11575-3C65-A92F-C6A7-9D996D5D2F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903959" y="369993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DB9BF668-925A-0EE8-41E0-8C08D89EEF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498292"/>
              </p:ext>
            </p:extLst>
          </p:nvPr>
        </p:nvGraphicFramePr>
        <p:xfrm>
          <a:off x="3009379" y="366532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23" imgW="914570" imgH="771690" progId="Word.Document.8">
                  <p:embed/>
                </p:oleObj>
              </mc:Choice>
              <mc:Fallback>
                <p:oleObj name="Document" showAsIcon="1" r:id="rId23" imgW="914570" imgH="771690" progId="Word.Document.8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DB9BF668-925A-0EE8-41E0-8C08D89EEF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009379" y="366532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>
            <a:extLst>
              <a:ext uri="{FF2B5EF4-FFF2-40B4-BE49-F238E27FC236}">
                <a16:creationId xmlns:a16="http://schemas.microsoft.com/office/drawing/2014/main" id="{CE3BD192-C5BE-2FA3-0526-C31977BDD6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4269708"/>
              </p:ext>
            </p:extLst>
          </p:nvPr>
        </p:nvGraphicFramePr>
        <p:xfrm>
          <a:off x="4121935" y="366532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25" imgW="914570" imgH="771690" progId="Word.Document.8">
                  <p:embed/>
                </p:oleObj>
              </mc:Choice>
              <mc:Fallback>
                <p:oleObj name="Document" showAsIcon="1" r:id="rId25" imgW="914570" imgH="771690" progId="Word.Document.8">
                  <p:embed/>
                  <p:pic>
                    <p:nvPicPr>
                      <p:cNvPr id="10" name="Objeto 9">
                        <a:extLst>
                          <a:ext uri="{FF2B5EF4-FFF2-40B4-BE49-F238E27FC236}">
                            <a16:creationId xmlns:a16="http://schemas.microsoft.com/office/drawing/2014/main" id="{CE3BD192-C5BE-2FA3-0526-C31977BDD6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4121935" y="366532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63796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magem 10" descr="tokio_seguradora_bi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963" y="2259013"/>
            <a:ext cx="4918075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CaixaDeTexto 11">
            <a:hlinkClick r:id="rId3"/>
          </p:cNvPr>
          <p:cNvSpPr txBox="1">
            <a:spLocks noChangeArrowheads="1"/>
          </p:cNvSpPr>
          <p:nvPr/>
        </p:nvSpPr>
        <p:spPr bwMode="auto">
          <a:xfrm>
            <a:off x="3159125" y="4259263"/>
            <a:ext cx="28257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pt-BR" altLang="pt-BR" sz="1600" b="1">
                <a:solidFill>
                  <a:srgbClr val="017B6C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www.tokiomarine.com.br</a:t>
            </a:r>
          </a:p>
        </p:txBody>
      </p:sp>
    </p:spTree>
    <p:extLst>
      <p:ext uri="{BB962C8B-B14F-4D97-AF65-F5344CB8AC3E}">
        <p14:creationId xmlns:p14="http://schemas.microsoft.com/office/powerpoint/2010/main" val="326603051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</TotalTime>
  <Words>371</Words>
  <Application>Microsoft Office PowerPoint</Application>
  <PresentationFormat>Apresentação na tela (4:3)</PresentationFormat>
  <Paragraphs>51</Paragraphs>
  <Slides>19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2</vt:i4>
      </vt:variant>
      <vt:variant>
        <vt:lpstr>Títulos de slides</vt:lpstr>
      </vt:variant>
      <vt:variant>
        <vt:i4>19</vt:i4>
      </vt:variant>
    </vt:vector>
  </HeadingPairs>
  <TitlesOfParts>
    <vt:vector size="26" baseType="lpstr">
      <vt:lpstr>Aptos</vt:lpstr>
      <vt:lpstr>Arial</vt:lpstr>
      <vt:lpstr>Calibri</vt:lpstr>
      <vt:lpstr>Tahoma</vt:lpstr>
      <vt:lpstr>Tema do Office</vt:lpstr>
      <vt:lpstr>Document</vt:lpstr>
      <vt:lpstr>Documento do Microsoft Word 97 - 2003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Manual de consulta</dc:title>
  <dc:creator>Paula Andrea de Almeida Cordeiro</dc:creator>
  <cp:lastModifiedBy>Allan Ortiz Serra</cp:lastModifiedBy>
  <cp:revision>19</cp:revision>
  <dcterms:created xsi:type="dcterms:W3CDTF">2014-09-04T13:03:49Z</dcterms:created>
  <dcterms:modified xsi:type="dcterms:W3CDTF">2026-09-15T17:02:37Z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988faac-7551-4c58-92c7-6ea9d9398ce2_Enabled">
    <vt:lpwstr>true</vt:lpwstr>
  </property>
  <property fmtid="{D5CDD505-2E9C-101B-9397-08002B2CF9AE}" pid="3" name="MSIP_Label_0988faac-7551-4c58-92c7-6ea9d9398ce2_SetDate">
    <vt:lpwstr>2026-02-10T12:58:25Z</vt:lpwstr>
  </property>
  <property fmtid="{D5CDD505-2E9C-101B-9397-08002B2CF9AE}" pid="4" name="MSIP_Label_0988faac-7551-4c58-92c7-6ea9d9398ce2_Method">
    <vt:lpwstr>Standard</vt:lpwstr>
  </property>
  <property fmtid="{D5CDD505-2E9C-101B-9397-08002B2CF9AE}" pid="5" name="MSIP_Label_0988faac-7551-4c58-92c7-6ea9d9398ce2_Name">
    <vt:lpwstr>Geral</vt:lpwstr>
  </property>
  <property fmtid="{D5CDD505-2E9C-101B-9397-08002B2CF9AE}" pid="6" name="MSIP_Label_0988faac-7551-4c58-92c7-6ea9d9398ce2_SiteId">
    <vt:lpwstr>8b7cb950-a7e7-4897-9382-00f1b86d3871</vt:lpwstr>
  </property>
  <property fmtid="{D5CDD505-2E9C-101B-9397-08002B2CF9AE}" pid="7" name="MSIP_Label_0988faac-7551-4c58-92c7-6ea9d9398ce2_ActionId">
    <vt:lpwstr>3e1eac8e-d5b7-430e-9f07-8b34514f0513</vt:lpwstr>
  </property>
  <property fmtid="{D5CDD505-2E9C-101B-9397-08002B2CF9AE}" pid="8" name="MSIP_Label_0988faac-7551-4c58-92c7-6ea9d9398ce2_ContentBits">
    <vt:lpwstr>2</vt:lpwstr>
  </property>
  <property fmtid="{D5CDD505-2E9C-101B-9397-08002B2CF9AE}" pid="9" name="MSIP_Label_0988faac-7551-4c58-92c7-6ea9d9398ce2_Tag">
    <vt:lpwstr>10, 3, 0, 1</vt:lpwstr>
  </property>
  <property fmtid="{D5CDD505-2E9C-101B-9397-08002B2CF9AE}" pid="10" name="ClassificationContentMarkingFooterLocations">
    <vt:lpwstr>Tema do Office:8</vt:lpwstr>
  </property>
  <property fmtid="{D5CDD505-2E9C-101B-9397-08002B2CF9AE}" pid="11" name="ClassificationContentMarkingFooterText">
    <vt:lpwstr>Classificado como Informação Geral | Labeled as General Information</vt:lpwstr>
  </property>
</Properties>
</file>